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29EA0D-BEFB-48E7-B7E4-7804AA353845}" type="datetimeFigureOut">
              <a:rPr lang="ru-RU" smtClean="0"/>
              <a:t>03.06.2015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C3123F2-4289-4D91-9464-A85A4CDED5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 </a:t>
            </a:r>
            <a:br>
              <a:rPr lang="ru-RU" dirty="0" smtClean="0"/>
            </a:br>
            <a:r>
              <a:rPr lang="ru-RU" dirty="0" smtClean="0"/>
              <a:t>«матрёшка-душа </a:t>
            </a:r>
            <a:r>
              <a:rPr lang="ru-RU" dirty="0" err="1" smtClean="0"/>
              <a:t>россии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 воспитатель МКДОУ д/с №8</a:t>
            </a:r>
          </a:p>
          <a:p>
            <a:r>
              <a:rPr lang="ru-RU" dirty="0" smtClean="0"/>
              <a:t>Парамонова Э.А.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63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953001" y="1772816"/>
            <a:ext cx="3219399" cy="3816424"/>
          </a:xfrm>
        </p:spPr>
        <p:txBody>
          <a:bodyPr>
            <a:normAutofit/>
          </a:bodyPr>
          <a:lstStyle/>
          <a:p>
            <a:pPr lvl="0"/>
            <a:r>
              <a:rPr lang="ru-RU" sz="1600" b="1" i="1" dirty="0"/>
              <a:t>Труд:</a:t>
            </a:r>
            <a:endParaRPr lang="ru-RU" sz="1600" dirty="0"/>
          </a:p>
          <a:p>
            <a:r>
              <a:rPr lang="ru-RU" sz="1600" dirty="0"/>
              <a:t>Изготовление матрешек.</a:t>
            </a:r>
          </a:p>
          <a:p>
            <a:pPr lvl="0"/>
            <a:r>
              <a:rPr lang="ru-RU" sz="1600" b="1" i="1" dirty="0"/>
              <a:t>Коммуникация:</a:t>
            </a:r>
            <a:endParaRPr lang="ru-RU" sz="1600" dirty="0"/>
          </a:p>
          <a:p>
            <a:r>
              <a:rPr lang="ru-RU" sz="1600" dirty="0"/>
              <a:t>Изготовление альбома « Матрешка -  душа России»,  отгадывание загадок, рассматривание иллюстраций, чтение и заучивание « </a:t>
            </a:r>
            <a:r>
              <a:rPr lang="ru-RU" sz="1600" dirty="0" err="1"/>
              <a:t>Матрешкины</a:t>
            </a:r>
            <a:r>
              <a:rPr lang="ru-RU" sz="1600" dirty="0"/>
              <a:t> </a:t>
            </a:r>
            <a:r>
              <a:rPr lang="ru-RU" sz="1600" dirty="0" err="1"/>
              <a:t>потешки</a:t>
            </a:r>
            <a:r>
              <a:rPr lang="ru-RU" sz="1600" dirty="0"/>
              <a:t>».</a:t>
            </a:r>
          </a:p>
          <a:p>
            <a:endParaRPr lang="ru-RU" sz="16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3744416" cy="2961506"/>
          </a:xfrm>
        </p:spPr>
      </p:pic>
    </p:spTree>
    <p:extLst>
      <p:ext uri="{BB962C8B-B14F-4D97-AF65-F5344CB8AC3E}">
        <p14:creationId xmlns:p14="http://schemas.microsoft.com/office/powerpoint/2010/main" val="39490687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3484240" cy="234315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344816" cy="1989584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/>
              <a:t>Художественное творчество: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Рисование « Новый сарафан для матрешки».</a:t>
            </a:r>
            <a:br>
              <a:rPr lang="ru-RU" sz="2400" dirty="0"/>
            </a:br>
            <a:r>
              <a:rPr lang="ru-RU" sz="2400" dirty="0"/>
              <a:t>- Аппликация « Матрешка - любимая игрушка».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3124200" cy="2343150"/>
          </a:xfrm>
        </p:spPr>
      </p:pic>
    </p:spTree>
    <p:extLst>
      <p:ext uri="{BB962C8B-B14F-4D97-AF65-F5344CB8AC3E}">
        <p14:creationId xmlns:p14="http://schemas.microsoft.com/office/powerpoint/2010/main" val="863736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2"/>
            <a:ext cx="3412232" cy="23431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295400"/>
            <a:ext cx="7560840" cy="1917576"/>
          </a:xfrm>
        </p:spPr>
        <p:txBody>
          <a:bodyPr>
            <a:noAutofit/>
          </a:bodyPr>
          <a:lstStyle/>
          <a:p>
            <a:r>
              <a:rPr lang="ru-RU" sz="2400" b="1" i="1" dirty="0"/>
              <a:t> 8. Музыка: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Песня « Русские матрешки» ( А. </a:t>
            </a:r>
            <a:r>
              <a:rPr lang="ru-RU" sz="2400" dirty="0" err="1"/>
              <a:t>Осьмушкина</a:t>
            </a:r>
            <a:r>
              <a:rPr lang="ru-RU" sz="2400" dirty="0"/>
              <a:t>, В. </a:t>
            </a:r>
            <a:r>
              <a:rPr lang="ru-RU" sz="2400" dirty="0" err="1"/>
              <a:t>Темнова</a:t>
            </a:r>
            <a:r>
              <a:rPr lang="ru-RU" sz="2400" dirty="0"/>
              <a:t>),</a:t>
            </a:r>
            <a:br>
              <a:rPr lang="ru-RU" sz="2400" dirty="0"/>
            </a:br>
            <a:r>
              <a:rPr lang="ru-RU" sz="2400" dirty="0"/>
              <a:t>- Русские народные песни « Барыня», « Во поле береза стояла…».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3528392" cy="2343150"/>
          </a:xfrm>
        </p:spPr>
      </p:pic>
    </p:spTree>
    <p:extLst>
      <p:ext uri="{BB962C8B-B14F-4D97-AF65-F5344CB8AC3E}">
        <p14:creationId xmlns:p14="http://schemas.microsoft.com/office/powerpoint/2010/main" val="1167127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3412232" cy="23431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2520280"/>
          </a:xfrm>
        </p:spPr>
        <p:txBody>
          <a:bodyPr>
            <a:noAutofit/>
          </a:bodyPr>
          <a:lstStyle/>
          <a:p>
            <a:r>
              <a:rPr lang="ru-RU" sz="1200" b="1" i="1" dirty="0"/>
              <a:t> 9. Работа с родителями: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Консультации для родителей: « Как и из чего можно сделать  матрешку».</a:t>
            </a:r>
            <a:br>
              <a:rPr lang="ru-RU" sz="1200" dirty="0"/>
            </a:br>
            <a:r>
              <a:rPr lang="ru-RU" sz="1200" dirty="0"/>
              <a:t>                   </a:t>
            </a:r>
            <a:r>
              <a:rPr lang="ru-RU" sz="1200" b="1" dirty="0"/>
              <a:t>Ожидаемый результат: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 </a:t>
            </a:r>
            <a:r>
              <a:rPr lang="ru-RU" sz="1200" dirty="0"/>
              <a:t>- Расширение кругозора детей о народных промыслах;</a:t>
            </a:r>
            <a:br>
              <a:rPr lang="ru-RU" sz="1200" dirty="0"/>
            </a:br>
            <a:r>
              <a:rPr lang="ru-RU" sz="1200" dirty="0"/>
              <a:t>- Развитие у детей любознательности, творческих способностей, познавательной активности, коммуникативных навыков;</a:t>
            </a:r>
            <a:br>
              <a:rPr lang="ru-RU" sz="1200" dirty="0"/>
            </a:br>
            <a:r>
              <a:rPr lang="ru-RU" sz="1200" dirty="0"/>
              <a:t>-  Активное участие воспитанников и родителей в решении вопроса « Зачем нам это нужно?».</a:t>
            </a:r>
            <a:endParaRPr lang="ru-RU" sz="1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9000"/>
            <a:ext cx="3456384" cy="2343150"/>
          </a:xfrm>
        </p:spPr>
      </p:pic>
    </p:spTree>
    <p:extLst>
      <p:ext uri="{BB962C8B-B14F-4D97-AF65-F5344CB8AC3E}">
        <p14:creationId xmlns:p14="http://schemas.microsoft.com/office/powerpoint/2010/main" val="6588931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1295400"/>
            <a:ext cx="7776864" cy="4437856"/>
          </a:xfrm>
        </p:spPr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000" b="1" dirty="0"/>
              <a:t>Материал</a:t>
            </a:r>
            <a:r>
              <a:rPr lang="ru-RU" sz="2000" dirty="0"/>
              <a:t>: ноутбук, мультимедийная установка, журналы и книги с  изображением матрешек, дидактические игры, записи русских народных песен. 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b="1" dirty="0"/>
              <a:t>  Литература: 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«Декоративно - прикладное искусство детям».  Дошкольное воспитание  №3 – 1997 г., с. 23.</a:t>
            </a:r>
            <a:br>
              <a:rPr lang="ru-RU" sz="2000" dirty="0"/>
            </a:br>
            <a:r>
              <a:rPr lang="ru-RU" sz="2000" dirty="0"/>
              <a:t>Максимов Ю.В. « У истоков мастерства».</a:t>
            </a:r>
            <a:br>
              <a:rPr lang="ru-RU" sz="2000" dirty="0"/>
            </a:br>
            <a:r>
              <a:rPr lang="ru-RU" sz="2000" dirty="0"/>
              <a:t>Усова А.П. «Русское народное творчество в детском саду». Москва,1961 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5227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4087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5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365848"/>
          </a:xfrm>
        </p:spPr>
        <p:txBody>
          <a:bodyPr>
            <a:normAutofit/>
          </a:bodyPr>
          <a:lstStyle/>
          <a:p>
            <a:r>
              <a:rPr lang="ru-RU" sz="2400" b="1" dirty="0"/>
              <a:t> « МАТРЕШКА – ДУША РОССИИ «    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ТИП ПРОЕКТА:</a:t>
            </a:r>
            <a:r>
              <a:rPr lang="ru-RU" sz="2400" dirty="0"/>
              <a:t>      информационно - творческий.</a:t>
            </a:r>
            <a:br>
              <a:rPr lang="ru-RU" sz="2400" dirty="0"/>
            </a:br>
            <a:r>
              <a:rPr lang="ru-RU" sz="2400" i="1" dirty="0"/>
              <a:t>ВИД ПРОЕКТА:</a:t>
            </a:r>
            <a:r>
              <a:rPr lang="ru-RU" sz="2400" dirty="0"/>
              <a:t>      групповой.</a:t>
            </a:r>
            <a:br>
              <a:rPr lang="ru-RU" sz="2400" dirty="0"/>
            </a:br>
            <a:r>
              <a:rPr lang="ru-RU" sz="2400" i="1" dirty="0"/>
              <a:t>ПРОДОЛЖИТЕЛЬНОСТЬ:</a:t>
            </a:r>
            <a:r>
              <a:rPr lang="ru-RU" sz="2400" dirty="0"/>
              <a:t>    среднесрочный  ( 4 недели).</a:t>
            </a:r>
            <a:br>
              <a:rPr lang="ru-RU" sz="2400" dirty="0"/>
            </a:br>
            <a:r>
              <a:rPr lang="ru-RU" sz="2400" i="1" dirty="0"/>
              <a:t>ВОЗРОСТ ДЕТЕЙ – УЧАСТНИКОВ</a:t>
            </a:r>
            <a:r>
              <a:rPr lang="ru-RU" sz="2400" dirty="0"/>
              <a:t>:   5 – 6 лет.</a:t>
            </a:r>
            <a:br>
              <a:rPr lang="ru-RU" sz="2400" dirty="0"/>
            </a:br>
            <a:r>
              <a:rPr lang="ru-RU" sz="2400" i="1" dirty="0"/>
              <a:t>УЧАСТНИКИ</a:t>
            </a:r>
            <a:r>
              <a:rPr lang="ru-RU" sz="2400" dirty="0"/>
              <a:t>:      педагог,  дети и родители группы.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2576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221832"/>
          </a:xfrm>
        </p:spPr>
        <p:txBody>
          <a:bodyPr>
            <a:normAutofit/>
          </a:bodyPr>
          <a:lstStyle/>
          <a:p>
            <a:r>
              <a:rPr lang="ru-RU" sz="1800" dirty="0"/>
              <a:t> </a:t>
            </a:r>
            <a:r>
              <a:rPr lang="ru-RU" sz="1800" b="1" dirty="0"/>
              <a:t>Пояснительная записка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      Введение Федеральных государственных стандартов требует реализации в образовательном процессе ДОУ принципа интеграции,  как условия повышения качества дошкольного образования.</a:t>
            </a:r>
            <a:br>
              <a:rPr lang="ru-RU" sz="1800" dirty="0"/>
            </a:br>
            <a:r>
              <a:rPr lang="ru-RU" sz="1800" dirty="0"/>
              <a:t>        Одним из актуальных и эффективных методов, реализующих данный принцип, является метод проектов. Он дает ребенку возможность экспериментировать, синтезировать полученные знания, развивать творческие способности и коммуникативные навыки.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01325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437856"/>
          </a:xfrm>
        </p:spPr>
        <p:txBody>
          <a:bodyPr>
            <a:noAutofit/>
          </a:bodyPr>
          <a:lstStyle/>
          <a:p>
            <a:r>
              <a:rPr lang="ru-RU" sz="1800" b="1" dirty="0"/>
              <a:t> П р о б л е м а 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       Проведя беседу с детьми, удалось установить, что дети имеют плохое представление о декоративно – прикладном искусстве. У большинства детей не сформирована любовь и уважение к истокам народной культуры. И мы, педагоги и родители,  должны приобщать дошкольников к истокам  нашей культуры, пополняя представление о жизни наших предков, создать условия для воспитания патриотизма, любви к Родине, дать представления о  характерных особенностях  русской матрешки.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51040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581872"/>
          </a:xfrm>
        </p:spPr>
        <p:txBody>
          <a:bodyPr>
            <a:noAutofit/>
          </a:bodyPr>
          <a:lstStyle/>
          <a:p>
            <a:r>
              <a:rPr lang="ru-RU" sz="1600" b="1" dirty="0"/>
              <a:t> Цель: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Приобщение дошкольников к истокам народной культуры</a:t>
            </a:r>
            <a:br>
              <a:rPr lang="ru-RU" sz="1600" dirty="0"/>
            </a:br>
            <a:r>
              <a:rPr lang="ru-RU" sz="1600" b="1" dirty="0"/>
              <a:t>                                                  Задачи: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1.  Формировать устойчивый интерес детей к народным промыслам.</a:t>
            </a:r>
            <a:br>
              <a:rPr lang="ru-RU" sz="1600" dirty="0"/>
            </a:br>
            <a:r>
              <a:rPr lang="ru-RU" sz="1600" dirty="0"/>
              <a:t>2.  Пополнить развивающую среду  группы материалами и оборудованием по теме проекта.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                                                         - 2 -</a:t>
            </a:r>
            <a:br>
              <a:rPr lang="ru-RU" sz="1600" dirty="0"/>
            </a:br>
            <a:r>
              <a:rPr lang="ru-RU" sz="1600" dirty="0"/>
              <a:t>3.  Воспитывать патриотизм, любовь к Родине, чувство удовлетворения от участия в коллективной праздничной деятельности.</a:t>
            </a:r>
            <a:br>
              <a:rPr lang="ru-RU" sz="1600" dirty="0"/>
            </a:br>
            <a:r>
              <a:rPr lang="ru-RU" sz="1600" dirty="0"/>
              <a:t>4.  Способствовать развитию памяти, интонационной выразительности речи,  интеллектуальных  способностей воспитанников.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87714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200800" cy="4896544"/>
          </a:xfrm>
        </p:spPr>
        <p:txBody>
          <a:bodyPr>
            <a:normAutofit/>
          </a:bodyPr>
          <a:lstStyle/>
          <a:p>
            <a:r>
              <a:rPr lang="ru-RU" sz="1600" b="1" dirty="0"/>
              <a:t> Этапы реализации проекта.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i="1" dirty="0"/>
              <a:t>Этап  -  подготовительный.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-  Определение темы проекта, задач, стратегий  и механизмов.</a:t>
            </a:r>
            <a:br>
              <a:rPr lang="ru-RU" sz="1600" dirty="0"/>
            </a:br>
            <a:r>
              <a:rPr lang="ru-RU" sz="1600" dirty="0"/>
              <a:t>-  Создание необходимых условий для реализации проекта.</a:t>
            </a:r>
            <a:br>
              <a:rPr lang="ru-RU" sz="1600" dirty="0"/>
            </a:br>
            <a:r>
              <a:rPr lang="ru-RU" sz="1600" dirty="0"/>
              <a:t>-   Разработка и накопление методических материалов по проблеме.</a:t>
            </a:r>
            <a:br>
              <a:rPr lang="ru-RU" sz="1600" dirty="0"/>
            </a:br>
            <a:r>
              <a:rPr lang="ru-RU" sz="1600" b="1" dirty="0"/>
              <a:t> 2.  </a:t>
            </a:r>
            <a:r>
              <a:rPr lang="ru-RU" sz="1600" b="1" i="1" dirty="0"/>
              <a:t>Этап – основной (практический).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        - Внедрение в  </a:t>
            </a:r>
            <a:r>
              <a:rPr lang="ru-RU" sz="1600" dirty="0" err="1"/>
              <a:t>воспитательно</a:t>
            </a:r>
            <a:r>
              <a:rPr lang="ru-RU" sz="1600" dirty="0"/>
              <a:t>  - образовательный процесс эффективных                                                     методов и приемов по расширению знаний дошкольников о матрешках.</a:t>
            </a:r>
            <a:br>
              <a:rPr lang="ru-RU" sz="1600" dirty="0"/>
            </a:br>
            <a:r>
              <a:rPr lang="ru-RU" sz="1600" b="1" i="1" dirty="0"/>
              <a:t>  3.  Этап – заключительный.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         -  Оформление результатов проекта.</a:t>
            </a:r>
            <a:br>
              <a:rPr lang="ru-RU" sz="1600" dirty="0"/>
            </a:br>
            <a:r>
              <a:rPr lang="ru-RU" sz="1600" dirty="0"/>
              <a:t>          -  Организация и участие родителей  при изготовлении матрешек.</a:t>
            </a:r>
            <a:br>
              <a:rPr lang="ru-RU" sz="1600" dirty="0"/>
            </a:br>
            <a:r>
              <a:rPr lang="ru-RU" sz="1600" dirty="0"/>
              <a:t>          -  Проведение итогового мероприятия « Веселая ярмарка».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5980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96952"/>
            <a:ext cx="3596208" cy="25351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7344816" cy="2088232"/>
          </a:xfrm>
        </p:spPr>
        <p:txBody>
          <a:bodyPr>
            <a:noAutofit/>
          </a:bodyPr>
          <a:lstStyle/>
          <a:p>
            <a:r>
              <a:rPr lang="ru-RU" sz="1400" b="1" dirty="0"/>
              <a:t> План реализации.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i="1" dirty="0"/>
              <a:t>Игровая деятельность.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  -  Дидактические игры:</a:t>
            </a:r>
            <a:br>
              <a:rPr lang="ru-RU" sz="1400" dirty="0"/>
            </a:br>
            <a:r>
              <a:rPr lang="ru-RU" sz="1400" dirty="0"/>
              <a:t> «Один – много», « Назови ласково», « Угадай матрешку по описанию», н/и «Собери матрешку».</a:t>
            </a:r>
            <a:br>
              <a:rPr lang="ru-RU" sz="1400" dirty="0"/>
            </a:br>
            <a:r>
              <a:rPr lang="ru-RU" sz="1400" dirty="0"/>
              <a:t>   -  Подвижные игры:</a:t>
            </a:r>
            <a:br>
              <a:rPr lang="ru-RU" sz="1400" dirty="0"/>
            </a:br>
            <a:r>
              <a:rPr lang="ru-RU" sz="1400" dirty="0"/>
              <a:t>« Золотые ворота», « Горелки», « Третий лишний», «Ручеёк».    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3456384" cy="2487166"/>
          </a:xfrm>
        </p:spPr>
      </p:pic>
    </p:spTree>
    <p:extLst>
      <p:ext uri="{BB962C8B-B14F-4D97-AF65-F5344CB8AC3E}">
        <p14:creationId xmlns:p14="http://schemas.microsoft.com/office/powerpoint/2010/main" val="725770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200800" cy="4536504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/>
              <a:t>Познавательная деятельность.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- Формирование целостной картины мира: </a:t>
            </a:r>
            <a:br>
              <a:rPr lang="ru-RU" sz="2400" dirty="0"/>
            </a:br>
            <a:r>
              <a:rPr lang="ru-RU" sz="2400" dirty="0"/>
              <a:t>Тема: « Познакомить с историей появления русской матрешки», « Изучение русской матрешки разных  мастеров ( </a:t>
            </a:r>
            <a:r>
              <a:rPr lang="ru-RU" sz="2400" dirty="0" err="1"/>
              <a:t>Загорской</a:t>
            </a:r>
            <a:r>
              <a:rPr lang="ru-RU" sz="2400" dirty="0"/>
              <a:t>, Семеновской).</a:t>
            </a:r>
            <a:br>
              <a:rPr lang="ru-RU" sz="2400" dirty="0"/>
            </a:br>
            <a:r>
              <a:rPr lang="ru-RU" sz="2400" dirty="0"/>
              <a:t>     - ФЭМП:</a:t>
            </a:r>
            <a:br>
              <a:rPr lang="ru-RU" sz="2400" dirty="0"/>
            </a:br>
            <a:r>
              <a:rPr lang="ru-RU" sz="2400" dirty="0"/>
              <a:t>                                                - 3 -</a:t>
            </a:r>
            <a:br>
              <a:rPr lang="ru-RU" sz="2400" dirty="0"/>
            </a:br>
            <a:r>
              <a:rPr lang="ru-RU" sz="2400" dirty="0"/>
              <a:t>Тема: «Посчитаем матрешек».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8358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84984"/>
            <a:ext cx="3412232" cy="23431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272808" cy="1845568"/>
          </a:xfrm>
        </p:spPr>
        <p:txBody>
          <a:bodyPr>
            <a:noAutofit/>
          </a:bodyPr>
          <a:lstStyle/>
          <a:p>
            <a:pPr lvl="0"/>
            <a:r>
              <a:rPr lang="ru-RU" sz="1400" b="1" i="1" dirty="0"/>
              <a:t>Беседы: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«Где родилась матрешка», «Русские узоры», «Матрешка – душа России», «Игрушка старины», « Почему стали развиваться народные промыслы ? ».</a:t>
            </a:r>
            <a:br>
              <a:rPr lang="ru-RU" sz="1400" dirty="0"/>
            </a:br>
            <a:r>
              <a:rPr lang="ru-RU" sz="1400" b="1" i="1" dirty="0"/>
              <a:t>Решение проблемной  ситуации.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 Что может произойти, если мы  забудем наши традиции?».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3384376" cy="2343150"/>
          </a:xfrm>
        </p:spPr>
      </p:pic>
    </p:spTree>
    <p:extLst>
      <p:ext uri="{BB962C8B-B14F-4D97-AF65-F5344CB8AC3E}">
        <p14:creationId xmlns:p14="http://schemas.microsoft.com/office/powerpoint/2010/main" val="1402409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383838"/>
      </a:dk1>
      <a:lt1>
        <a:sysClr val="window" lastClr="F9F9F9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52</TotalTime>
  <Words>113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Проект  «матрёшка-душа россии»</vt:lpstr>
      <vt:lpstr> « МАТРЕШКА – ДУША РОССИИ «       ТИП ПРОЕКТА:      информационно - творческий. ВИД ПРОЕКТА:      групповой. ПРОДОЛЖИТЕЛЬНОСТЬ:    среднесрочный  ( 4 недели). ВОЗРОСТ ДЕТЕЙ – УЧАСТНИКОВ:   5 – 6 лет. УЧАСТНИКИ:      педагог,  дети и родители группы.</vt:lpstr>
      <vt:lpstr> Пояснительная записка         Введение Федеральных государственных стандартов требует реализации в образовательном процессе ДОУ принципа интеграции,  как условия повышения качества дошкольного образования.         Одним из актуальных и эффективных методов, реализующих данный принцип, является метод проектов. Он дает ребенку возможность экспериментировать, синтезировать полученные знания, развивать творческие способности и коммуникативные навыки.</vt:lpstr>
      <vt:lpstr> П р о б л е м а :          Проведя беседу с детьми, удалось установить, что дети имеют плохое представление о декоративно – прикладном искусстве. У большинства детей не сформирована любовь и уважение к истокам народной культуры. И мы, педагоги и родители,  должны приобщать дошкольников к истокам  нашей культуры, пополняя представление о жизни наших предков, создать условия для воспитания патриотизма, любви к Родине, дать представления о  характерных особенностях  русской матрешки.</vt:lpstr>
      <vt:lpstr> Цель: Приобщение дошкольников к истокам народной культуры                                                   Задачи: 1.  Формировать устойчивый интерес детей к народным промыслам. 2.  Пополнить развивающую среду  группы материалами и оборудованием по теме проекта.                                                            - 2 - 3.  Воспитывать патриотизм, любовь к Родине, чувство удовлетворения от участия в коллективной праздничной деятельности. 4.  Способствовать развитию памяти, интонационной выразительности речи,  интеллектуальных  способностей воспитанников.</vt:lpstr>
      <vt:lpstr> Этапы реализации проекта. Этап  -  подготовительный. -  Определение темы проекта, задач, стратегий  и механизмов. -  Создание необходимых условий для реализации проекта. -   Разработка и накопление методических материалов по проблеме.  2.  Этап – основной (практический).          - Внедрение в  воспитательно  - образовательный процесс эффективных                                                     методов и приемов по расширению знаний дошкольников о матрешках.   3.  Этап – заключительный.           -  Оформление результатов проекта.           -  Организация и участие родителей  при изготовлении матрешек.           -  Проведение итогового мероприятия « Веселая ярмарка».</vt:lpstr>
      <vt:lpstr> План реализации. Игровая деятельность.    -  Дидактические игры:  «Один – много», « Назови ласково», « Угадай матрешку по описанию», н/и «Собери матрешку».    -  Подвижные игры: « Золотые ворота», « Горелки», « Третий лишний», «Ручеёк».    </vt:lpstr>
      <vt:lpstr>Познавательная деятельность.   - Формирование целостной картины мира:  Тема: « Познакомить с историей появления русской матрешки», « Изучение русской матрешки разных  мастеров ( Загорской, Семеновской).      - ФЭМП:                                                 - 3 - Тема: «Посчитаем матрешек». </vt:lpstr>
      <vt:lpstr>Беседы: «Где родилась матрешка», «Русские узоры», «Матрешка – душа России», «Игрушка старины», « Почему стали развиваться народные промыслы ? ». Решение проблемной  ситуации. « Что может произойти, если мы  забудем наши традиции?».   </vt:lpstr>
      <vt:lpstr>Презентация PowerPoint</vt:lpstr>
      <vt:lpstr>Художественное творчество: - Рисование « Новый сарафан для матрешки». - Аппликация « Матрешка - любимая игрушка». </vt:lpstr>
      <vt:lpstr> 8. Музыка: - Песня « Русские матрешки» ( А. Осьмушкина, В. Темнова), - Русские народные песни « Барыня», « Во поле береза стояла…».</vt:lpstr>
      <vt:lpstr> 9. Работа с родителями: Консультации для родителей: « Как и из чего можно сделать  матрешку».                    Ожидаемый результат:  - Расширение кругозора детей о народных промыслах; - Развитие у детей любознательности, творческих способностей, познавательной активности, коммуникативных навыков; -  Активное участие воспитанников и родителей в решении вопроса « Зачем нам это нужно?».</vt:lpstr>
      <vt:lpstr> Материал: ноутбук, мультимедийная установка, журналы и книги с  изображением матрешек, дидактические игры, записи русских народных песен.      Литература:    «Декоративно - прикладное искусство детям».  Дошкольное воспитание  №3 – 1997 г., с. 23. Максимов Ю.В. « У истоков мастерства». Усова А.П. «Русское народное творчество в детском саду». Москва,1961 г.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2015-06-03T18:42:33Z</dcterms:created>
  <dcterms:modified xsi:type="dcterms:W3CDTF">2015-06-03T19:35:25Z</dcterms:modified>
</cp:coreProperties>
</file>